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494" r:id="rId9"/>
    <p:sldId id="503" r:id="rId10"/>
    <p:sldId id="522" r:id="rId11"/>
    <p:sldId id="520" r:id="rId12"/>
    <p:sldId id="523" r:id="rId13"/>
    <p:sldId id="521" r:id="rId14"/>
    <p:sldId id="504"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3:49:00.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4498 9366 0,'35'0'171,"-17"0"-155,17 0 0,-17 0-1,35 0-15,35 0 47,35 0-16,-105 0-15,35 0 0,0 0-1,0 0 1,-18 0 0,-17 0-1,35 0 1,-36 0-1,18 0 1,1 0 0,52 0-1,-53 0 1,36 0 0,-18 0 15,-18 0-16,18 0 1,0 18 0,17-18-1,-52 0 17,0 0-1,-1 0-31,1 0 15,0 0 1,-1 0 250,-17-18-251,0-17 17,0 0 61,-17 17-77,-1 18 0,-53 0-1,-17-18 1,-18 1-1,18 17 1,53 0 0,-53 0-1,-18 0 1,0 0 15,35 0-31,36 0 16,-35-18-1,17 18 1,53-18 0,-18 18 281,0 0-282,1 0 1,-1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44.5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17198 17674 0,'18'0'94,"-1"0"-78,18 0-1,54 0 1,87 0 15,-141 0-31,142-17 31,-54-1-15,124 18 15,-123 0-15,87 0 0,1 0-1,53 0 1,-107 0-1,-87 0 1,88 0 0,-142 0-1,71 0 1,18 0 0,18 0-1,-18 0 1,-1 0-1,-16 0 1,34 0 0,-35 0-1,-17 0 1,-36 0 0,36 0 15,-1 0-16,1 0 1,52 18 0,-52-1-1,17-17 1,-17 0 0,-36 0-1,0 0 1,0 0-1,1 0 1,-19 0 15,19 0-31,-19 0 16,36 0 0,-35 0 30,-1 0-30,1 0 0,0 0-1,-1 0 1,19 0 0,-19 0-1,1 0 1,52 0-1,72 0 1,-1 0 0,-53 0-1,106 0 1,-88 0 0,35 0-1,-53 0 1,0 0-1,-17 0 1,17 0 0,-35 0-1,35 0 1,-35 0 0,18 0-1,-1 0 1,89 0-1,-18 0 1,0 0 0,18 0-1,0 0 1,-71 0 0,18 0 15,-54 0-16,19 18 1,17-18 0,-17 0-1,-1 0 1,71 0 0,-35 17-1,88 19 1,-105-36-1,52 0 1,-36 0 0,1 0-1,-18 0 1,-17 0 0,35 0 15,-53 0-16,35 0 1,-35 0 0,53 0-1,-36 0 1,1 0 0,35 0-1,-53 0 1,0 0-1,-36 0 1,54 17 0,-18-17-1,17 0 1,1 0 0,35 0 15,-18 0-16,-18 0 1,36 0 0,-18 0-1,1 0 1,52-17 0,-88 17-1,70 0 1,1 0-1,-19 0 1,19-18 0,-54 0-1,19 18 17,16 0-17,-69 0 1,105 0-1,-71 0 1,36 0 0,35 0-1,18 0 1,-35 0 0,17 0-1,17 0 1,-34 0-1,-18 0 1,0 0 0,52 0-1,-34 0 1,-1 18 0,-35 0 15,-17-18-16,0 0 1,-19 0 0,-16 0-1,17 0 1,0 0 0,-1 17-1,1-17 1,0 0-1,0 0 1,-35 0 15,-1 0-15,1 0 15,17 0-15,-17 0 15,0 0-31,-1-17 16,36 17-1,18-18 1,17 18 0,-53 0-1,18 0 1,-18 0-1,-17 0 1,0 0 0,-18-18 15,35 18-15,-17 0 62</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3:49:01.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6350 9225 0,'-18'18'46,"36"-18"1,176 0-31,-88 0 0,317 88-1,230-70 16,-195-18 1,-140 0 15,-300 0-47,52 0 15,1 0 16,-36 0-31,71 0 16,-18 0 0,0 0-1,0-18 1,-35 0 0,18 18 15,-36 0-31,36 0 15,-1 0 1,1 0 0,-18 0-1,-36 0 17,19 0-1,-19 0-16,1 0 1,17 0 0,0-17-1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3:49:09.1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3387 9384 0,'17'0'32,"19"0"-17,16 0-15,-34 0 16,53 0-16,-36 0 16,53 0-16,-17 0 15,-18 0-15,-18 0 16,88 0 15,-70 0 0,53 0 1,18-35-1,-124 17 203,0 0-218,0-17-16,0 17 15,0-35-15,-18 18 16,18-35 0,0 34-1,0-17 17,0 18-17,-18 35 1,1 0 62,-1 0-62,-35 0-1,-17 0 1,34 0-1,-52 0-15,-18 0 16,18 0-16,-124 0 16,71 18 15,106-18-31,17 0 16,-17 0 155,53 17-155,-1 19 0,-17-19-16,0 36 15,0-17 1,0 34 0,0-35-16,0 1 15,0-1 16,18-17 16,0-18 0,-1 17-47,-17 1 16,18-18-16,0 18 15,17 17 1,18-18-16,35-17 31,53 0-15,-123 0 0,70 0-1,-53 0 1,-17 0-1,17 0 1,0 0 0,-17 0-1,17-35 1,-17 35 0,0 0 30,-18-17 48,0-19-94,35 1 31,-35 17-15,17-17 15,-17 17-15,18 1 0,-18-1-1,0 0 1,-35-52-1,-71 35 1,-35-18 0,35 35 15,71 18-31,-36 0 31,36 0-15,0 0-1,17 0 1,0 18 0,1 17-1,-19-17 17,36-1-17,0 1-15,0 0 16,0-1 15,0 1-31,18-1 16,229 1 15,-159-18-31,0 0 16,54 0-1,-107 0 1,0-18-1,-17 1 1,-18-1 0,0-17-1,-18 17 1,-70 18 0,-124 0-1,54 0 16,52 18-31,70 0 16,19 52 15,17-52 16,17 17-31,36-35-16,124 0 15,-89 0 1,53 0 0,-106 0-1,-17 0 1,-18 18 31,-18-18-32,1 0 1,34 17 125,1-17-126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02:03.441"/>
    </inkml:context>
    <inkml:brush xml:id="br0">
      <inkml:brushProperty name="width" value="0.05292" units="cm"/>
      <inkml:brushProperty name="height" value="0.05292" units="cm"/>
      <inkml:brushProperty name="color" value="#FF0000"/>
    </inkml:brush>
  </inkml:definitions>
  <inkml:trace contextRef="#ctx0" brushRef="#br0">6862 12876 0,'0'-35'16,"-18"0"-1,0 35-15,-35-53 16,18 53-1,35-18-15,0 36 16,0 0 15,18-1-31,-1 89 32,54 88-17,-1 18 32,-34-106-16,-36-142 1</inkml:trace>
  <inkml:trace contextRef="#ctx0" brushRef="#br0" timeOffset="681.868">6597 12771 0,'0'0'0,"-35"-18"32,17 18-32,0-18 31,36 18-15,0 0-1,-18 18 1,35-18 15,-17 0-31,-1 0 16,36-18-16,0 1 15,106-19 1,88-52 15,88-18-31,106-35 31,-106 53-15,229-71 0,36 1-1,-177 69 1,230-34 0,-36 35-1,-123 17 1,-141 36-1,-88 17 1,-124 1 0,18 17 15,-142-18-15,-52 36-1,-18-18 16</inkml:trace>
  <inkml:trace contextRef="#ctx0" brushRef="#br0" timeOffset="985.442">12153 11307 0,'0'0'0,"18"0"31,-1 0-31,1 0 16,53 0 0,-1 17-1,1 36 16,-18 0-15,-53 18 0,0-54-16,-18 54 15,-35 17 1</inkml:trace>
  <inkml:trace contextRef="#ctx0" brushRef="#br0" timeOffset="1934.009">13070 11218 0,'-35'-17'31,"70"34"-31,-52-52 47,34 35-47,19 0 0,-1-18 15,0 18-15,124-35 32,-106 35-32,123-18 31,-176 36-16</inkml:trace>
  <inkml:trace contextRef="#ctx0" brushRef="#br0" timeOffset="2168.336">13335 11165 0,'18'18'31,"-18"0"-31,17 35 16,1 0-1,17 35 17,18 0-17,-35-35-15,-1 0 16</inkml:trace>
  <inkml:trace contextRef="#ctx0" brushRef="#br0" timeOffset="2718.819">13794 11342 0,'0'0'0,"35"-35"15,-35 17-15,0 0 32,0 1-17,-18 17-15,1 0 16,-19 17 15,19 36-15,17-35-16,0-1 15,17 36 1,19-35 0,-1 0-1,-17-18 1,-1-36-1,1 1 1,-18 0 15,0 17-31,0 1 16,17 34 15,19 18-15,17 18-1,-18-17 1,0-1 0</inkml:trace>
  <inkml:trace contextRef="#ctx0" brushRef="#br0" timeOffset="3402.158">14235 11271 0,'0'-17'16,"0"-1"-1,-18 18 1,18-18-16,-18 1 16,1 17-16,-1-18 31,0 18-16,-17 35 1,35 1 0,0-1-1,18 18 1,17-18 0,0-35-1,18 0 1,-35-18-1,-18-17 1,0 18 0,0-1-1,17 53 17,54 36-1,-53-54-31,17 36 15,18 53 1,-35-53 0,-36 18-1,-17-19 1,-54-52 0,36-52-1,18-37 1,35 36-1,53-52 17,-18 87-32,18 0 31,-17 1-31,-19 17 31,1 0-31</inkml:trace>
  <inkml:trace contextRef="#ctx0" brushRef="#br0" timeOffset="3869.425">14464 11236 0,'-18'-35'15,"36"70"-15,-36-88 16,36 53 15,0 18-31,17-1 16,0 19 15,-17-19-31,-1 1 16,19 17-1,-36-17 1,0-1-1,-18-52 17,18 18-32,-18-19 15,18-34 1,18 34 0,17 19-1,18 34 1,0 19-1,0 17 1,-35-36 0,-1 19-1,1-36 1</inkml:trace>
  <inkml:trace contextRef="#ctx0" brushRef="#br0" timeOffset="4352.427">15046 11077 0,'0'0'0,"-18"-17"15,1-1 1,-1 18-1,0 18 1,-17 17 0,35 0-1,0 18 17,18-35-32,-18-1 15,35 19 1,-17-19-1,17-34 1,-17-19 0,-1-17-1,1 18 1,-18 0 0,18 17-1,-1 18 1,18 35-1,18 36 1,-35-53 0,17 17-1</inkml:trace>
  <inkml:trace contextRef="#ctx0" brushRef="#br0" timeOffset="4975.605">15293 11024 0,'-35'-35'31,"35"53"1,53 35-1,-36-36-31,1 1 0,-1 17 15,1 0 1,0 1 15,-18-54 1,-18-17-17,0-18 1,18 0-1,18 18 1,17 52 0,1 19-1,-1-1 1,-17 0 0,-18-17-1,0-1 1,0-34-1,0-1 1,17-52 0,-17-1 15,18 53-31,17 1 31,18 87-15,-35-17-1,17 18 1,0-36 0,-35-17-1,18-18-15</inkml:trace>
  <inkml:trace contextRef="#ctx0" brushRef="#br0" timeOffset="5428.102">15822 11007 0,'0'0'0,"-18"0"0,18 17 16,-17-17 0,17 18-1,0 0 1,35-1-1,0 1 1,1-18 0,-19 0-16,1-18 15,17-17 1,-17 17 0,-36-35-1,-17 18 1,-18 17-1,35 18 1,1 53 0,34 18-1,36 17 17,35-35-17,54-18 1,-90-52-1</inkml:trace>
  <inkml:trace contextRef="#ctx0" brushRef="#br0" timeOffset="5986.579">16898 10848 0,'0'0'16,"-18"-18"0,1 18-16,17-17 0,0 34 31,17 1-15,1 17-1,17 71 16,-35-88-31,71 35 32,-18-71-17,-36 0-15</inkml:trace>
  <inkml:trace contextRef="#ctx0" brushRef="#br0" timeOffset="6591.812">17022 10866 0,'17'0'31,"1"0"-16,-18 17 1,17-17-16,-17 18 0,36 17 16,-19 0 15,1-17-15,0 0-16,-18-1 15,0-34 16,0-1-31,0-17 16,0-36 0,0 54-1,17-36 1,1 35 0,35 53-1,-36 1 1,19 16-1,-19-16 1,-17-19 0</inkml:trace>
  <inkml:trace contextRef="#ctx0" brushRef="#br0" timeOffset="7120.06">17286 10672 0,'0'0'0,"0"17"15,0 1 1,18-18-16,-18 17 0,17 36 16,36 18-1,-35-1 1,35 19-1,-36-19 1,1-35 0,0 1 15,-18-19-15,0-34-1,-18-1 1,-17-35-1,0-53 1,17 18 0,36 18-1,-1 52 1,36 36 0,0-1-1,-35 36 1,-1-18-1,-34 1 1,-19-1 15,19-35-15,-1-18-16</inkml:trace>
  <inkml:trace contextRef="#ctx0" brushRef="#br0" timeOffset="7839.812">17604 10724 0,'17'0'16,"-17"18"30,18 0-46,-18-1 16,18 1-16,-1 35 31,18 17-15,1-52 15,17-53-15,-36 0-1,1-1 1,-18 19-16,0-19 16,-18 1-1,1 0 1,17 52 15,17 1 0,1 0-31,0-1 16,-1 1-16,18 0 31,1-36-15,-19 0 0,1-35-1,-18 1 1,-35 16-1,-1-34 1,19 17 0,34 88 15,1-17-31,0 35 16,35 35-1,-36-18 1,19-17-1,-36-35 1</inkml:trace>
  <inkml:trace contextRef="#ctx0" brushRef="#br0" timeOffset="7993.723">17956 10707 0,'0'0'0,"-17"0"15,34 0 17,1 0-32,0-18 15,-1 1-15,36-1 16</inkml:trace>
  <inkml:trace contextRef="#ctx0" brushRef="#br0" timeOffset="8174.579">18221 10689 0,'0'18'16,"0"-36"-16,0 53 0,0-17 16,0 0-1,0 17 1,0 0-1</inkml:trace>
  <inkml:trace contextRef="#ctx0" brushRef="#br0" timeOffset="8755.54">18450 10354 0,'0'0'15,"0"18"1,36 17 0,-36-17-16,52 52 31,-16-35-31,-1 18 16,-17 0-1,-18-17 16,0-19-31,0-34 32,-18-36-1,18 17-31,18-17 16,-1 18-1,19 17 1,-1 36-1,35 17 1,-34 1 0,-19-1-1,1-17 1</inkml:trace>
  <inkml:trace contextRef="#ctx0" brushRef="#br0" timeOffset="9304.573">18838 10372 0,'0'0'0,"-17"0"16,34-18 15,1 18-31,35-18 16,-35 18-1,70 0 1,-71 0 0,-17 18-16,0 0 15,-35 17 1,0 0-1,0 0 1,52-35 31,1 0-31,-1 0-16,19-17 15,17 17 1,0 0-1,-18 17 1,0 19 0,-53-1-1,-34-17 1,-19 17 0,36-35-1,-1 18 1,19-18-1</inkml:trace>
  <inkml:trace contextRef="#ctx0" brushRef="#br0" timeOffset="9956.652">19420 10477 0,'0'18'16,"0"0"15,0-1-16,0 1-15,0 0 16,0-1-16</inkml:trace>
  <inkml:trace contextRef="#ctx0" brushRef="#br0" timeOffset="10988.405">19526 10125 0,'0'-18'31,"18"18"-16,-18 18-15,18-1 16,-1 1-16,1 0 16,17 52-1,-17-52-15,-1 70 32,19-53 30,-36-52-62,17-19 16,-17-17 15,18 1-15,0 16-1,52 36 1,-35 18-1,18 35 1,-17-18 0,-19 0 15</inkml:trace>
  <inkml:trace contextRef="#ctx0" brushRef="#br0" timeOffset="11204.713">19932 10054 0,'18'18'32,"-18"-1"-32,17 1 15,18 53 1,1-18-1,-1-1 1,-17-34-16,-1 0 0</inkml:trace>
  <inkml:trace contextRef="#ctx0" brushRef="#br0" timeOffset="12107.121">17851 11501 0,'0'0'16,"0"-18"-16,0 0 0,0 1 16,0-1-16,0 0 15,17 18 17,-17 18-32,18 17 15,-1-17-15,54 123 47,-53-106-31,-1 1-1,-17-19 1,-17-34 0,-1-1-1,-17-17 1,-36-71 15,54 35-31,17 18 16,35 0-1,35 36 1,1 34 0,-36 19-1,-17-1 1,-53 0-1,-36 1 1,18-19 15,35 1-31</inkml:trace>
  <inkml:trace contextRef="#ctx0" brushRef="#br0" timeOffset="16422.979">13847 12206 0,'0'0'0,"-53"-18"15,35 18 1,0 0 0,1 0-16,17 18 15,0 0-15,-18 35 16,36 158 31,70-70-16,-70-123-31,52 0 16,36-18-1,-53-18 1,-36 0-16</inkml:trace>
  <inkml:trace contextRef="#ctx0" brushRef="#br0" timeOffset="17507.384">14146 12400 0,'-17'-35'15,"17"0"1,0 17 0,0-17-1,-18-18 1,0 35-1,1 18 1,17 18 0,-18-1-1,18 1-15,0 53 32,18-19-32,-1 1 15,1-17 16,0-36-15,17 0 0,0-36-1,-17-17 1,-18-17 0,-18 35-1,1-1 1,17 19 15,17 52-15,1-17-16,17 17 15,18 18 1,0-36 0,-18 1-1,18-36 1,-17-17 15,-19-18-15,-34-35-1,-19-18 1,1 53 0,-18-35-1,35 88 1,18 71-1,18-18 1,17 35 0,36-18-1,17-17 17,-53-53-32,18 0 15,0-35 16,-35-18-15,-18-17 0,-35-36-1,-1 53 1,1-18 0,35 89 15,0 0-31,35 34 15,18 37 1,18 16 15,-36-69-31,0-19 16,-35 1-16</inkml:trace>
  <inkml:trace contextRef="#ctx0" brushRef="#br0" timeOffset="18240.878">15381 11906 0,'0'-17'16,"0"34"-16,-18-52 0,18 17 16,-52-17-1,34 17-15,0 18 16,1-17-16,-19 17 15,19 0-15,-54 53 32,54 35-17,69-35 17,1-36-17,0-34 1,-17-1 15,-54 18 0,18 18-31,-35-1 16,-1 19 0,19 34 15,17 1-16,17-71-15,36 35 16,18-35 0,35-70-1,-53 34 1</inkml:trace>
  <inkml:trace contextRef="#ctx0" brushRef="#br0" timeOffset="18440.573">15557 11747 0,'0'0'0,"-52"-35"32,34 18-32,0 17 15,18 17 1,36 71 0,-1-35 15,0 0-31,0-17 15,-17-19 1</inkml:trace>
  <inkml:trace contextRef="#ctx0" brushRef="#br0" timeOffset="18860.431">15787 11889 0,'0'0'0,"-18"0"0,18-18 0,-17 18 16,34 0 15,1-18-15,-1 18 0,19-17-1,17-1 1,-53 0-16,17 1 15,-17-1 1,-17 0 0,-19 18-1,1 0 1,17 18 0,18 35-1,0 0 1,53-18 15,0-17-15,0-18-1,-18-18 1</inkml:trace>
  <inkml:trace contextRef="#ctx0" brushRef="#br0" timeOffset="19659.032">16051 11747 0,'0'0'0,"-53"-52"32,53 34-32,18 18 15,17 0 1,-17 18 0,17 17-1,-35-18-15,36 19 0,-19 17 31,1-36-15,-18 1 0,0-36-1,0 1 1,0-36 0,0 0-1,0 0 1,0 35-1,35 18 1,-17 36 0,-1-19-1,1 18 1,0-35 15,-1 0-15,1-17-1,0-18 1,-1-1 0,1 19-1,17-1 1,-17 53 0,-1 1-1,19 16 1,-19-34-1,1-18 1,35-18 0,-18-17-1,18-18 1,-35 18 0,-36-18-1,-17 35 16,0 18-15,35 36 0,0-1-1,0 0 1,35 18 0,0-35-1,-17-18 1</inkml:trace>
  <inkml:trace contextRef="#ctx0" brushRef="#br0" timeOffset="20091.956">16757 11571 0,'0'0'16,"-18"-18"-16,1 18 0,17-35 31,35 70 16,-17-17-47,-18 0 15,17 17 1,-17 0 0,0-17-1,0-36 16,0 1-31,0-1 16,0 0-16,0-17 16,18 17-1,-1 1 1,1 34 0,0 19 15,-1-1-16,1 0 1,-18-17 0</inkml:trace>
  <inkml:trace contextRef="#ctx0" brushRef="#br0" timeOffset="20358.108">16880 11395 0,'0'-18'0,"-17"18"31,17 18-31,17 35 16,19 17 0,-19-17 15,1-35-31,17 35 15,18-18 1,-18-17 0,-17-18-1,-18-18-15</inkml:trace>
  <inkml:trace contextRef="#ctx0" brushRef="#br0" timeOffset="20523.878">16951 11553 0,'0'0'0,"-18"0"0,1 0 16,-1 0 0,18-17-1,18 17 1,-1-18 0,1 18-1,0 0-15</inkml:trace>
  <inkml:trace contextRef="#ctx0" brushRef="#br0" timeOffset="20724.69">17057 11412 0,'0'-17'0,"17"-1"32,1 18-17,35 18 1,35 35-1,-35 35 1,-53-18 0,-35-34-16,0 17 15</inkml:trace>
  <inkml:trace contextRef="#ctx0" brushRef="#br0" timeOffset="22676.083">12700 11853 0,'0'18'16,"0"0"15,0-1-31,18 1 16,-1 0-1,1-1-15,-18 1 16,0-1-16</inkml:trace>
  <inkml:trace contextRef="#ctx0" brushRef="#br0" timeOffset="22909.343">12665 11712 0,'0'0'15,"-18"-17"-15,18-36 32,88 53-17,-35 17-15,124 54 16,-36 52 0,-159 54-1,-88-36 1</inkml:trace>
  <inkml:trace contextRef="#ctx0" brushRef="#br0" timeOffset="23976.076">13017 13829 0,'0'0'0,"-17"-53"31,17 35-31,0 1 16,0-1-16,17 0 15,19-17 1,-19 35-16,1-18 0,17 18 16,-17 0-16,17 0 0,-17 18 15,0 0-15,-1 52 16,-87 107 31,-36-89-16,88-88-31,36-53 31,17 18-15,36-18 0,-18 35-1,35 18 1,-18 35 15,-52-17-31,35 0 16</inkml:trace>
  <inkml:trace contextRef="#ctx0" brushRef="#br0" timeOffset="24229.305">13247 13511 0,'-18'-70'16,"36"140"-16,-18-140 16,35 87-16,106 36 15,18 53 1,-71-35-1,-17 35 1,-107 17 0,-69-35-1</inkml:trace>
  <inkml:trace contextRef="#ctx0" brushRef="#br0" timeOffset="25514.672">14834 13370 0,'0'-17'31,"0"-1"-31,0 0 16,-17 18-16,-1-17 15,0 17 1,-35 17 0,36-17-1,-36 89 1,88 52 31,0-106-47,36-17 31,0-54-15,17 1-1</inkml:trace>
  <inkml:trace contextRef="#ctx0" brushRef="#br0" timeOffset="25746.098">14870 13159 0,'0'0'0,"-36"-71"31,36 89-31,36 52 31,-1 1-31,18 17 16,-36-53-16,36 71 31,0-35-31</inkml:trace>
  <inkml:trace contextRef="#ctx0" brushRef="#br0" timeOffset="26245.565">15311 13282 0,'0'0'0,"0"-53"31,-18 36-31,0-19 16,-17 19 0,0 34 15,17 19-15,18-19-16,-18 36 15,18 35 1,18-35-1,0 0 1,17-53 0,0 0-1,1-53 1,-19 18 0,-17-18-1,0 0 1,0 88 15,18 1-15,17-1 15,-17-17-31,-1-1 0</inkml:trace>
  <inkml:trace contextRef="#ctx0" brushRef="#br0" timeOffset="26628.997">15593 13088 0,'-18'-18'0,"0"18"15,1 0 1,-1 18-1,1-18-15,-1 35 16,0-17 0,36 17-1,17-17 1,36-18 15,-1 0-15,-17 18-1,-35 17 1,-53-18 0,-36 36-1,18-35 1,35-18-16</inkml:trace>
  <inkml:trace contextRef="#ctx0" brushRef="#br0" timeOffset="26993.298">15769 13035 0,'0'0'0,"18"0"0,-18-35 16,0 17 15,-35 18-16,-1 18 1,19-1 0,-1 1-16,18 0 15,0 17 1,35-35 0,53 18-1,-17-1 1,-18 1-1,-53 35 1,-35-18 0,-54 18-1,37-35 1</inkml:trace>
  <inkml:trace contextRef="#ctx0" brushRef="#br0" timeOffset="27413.207">15963 12912 0,'-17'0'0,"34"0"0,-52-18 15,35 0 1,-18 18-1,36-17 1,17 70 0,-17-18-1,-1 0-15,1 18 16,17 0 0,-17-18-1,-18-17-15</inkml:trace>
  <inkml:trace contextRef="#ctx0" brushRef="#br0" timeOffset="27834.328">15981 12912 0,'0'-18'0,"-18"0"15,18 1 1,18 17-1,35 35 1,17 0 0,-52-17-16,52 17 15,1 0 1,-36-17 0,-17-18-1,0-53 16,-18 18-31,-36-36 16,1 18 0,-36 1 15,36-1-15,35 70-1,53 36 1,-18 0-1,36 53 1,0-18 0</inkml:trace>
  <inkml:trace contextRef="#ctx0" brushRef="#br0" timeOffset="28346.918">16545 12806 0,'0'0'0,"-17"-18"0,-1 1 15,0-1 1,1 0-16,-1 18 15,-17 18 1,17 17 0,18 18-1,18-18 1,-1 1 0,19-19-1,-1-17 1,0-35 15,1 17-31,-36-17 16,0 0 15,0 17-15,0 1-1,0 52 1,35 0-1,-18 0 1,36 18 0,-35-53-1</inkml:trace>
  <inkml:trace contextRef="#ctx0" brushRef="#br0" timeOffset="29180.575">16704 12788 0,'0'0'0,"-35"-53"16,35 36-16,17 34 31,1-17-15,0 36-1,17-19 1,-35 1-16,35 17 15,-35-17 1,18-18 0,-18-18 15,0 0-15,0 1-16,0-36 15,-18-35 16,18 52-31,18 36 16,35 53 15,-36-17-31,1-1 32,0 0-17,-1-35 16,-17-35-15,0-18 0,18 18-1,-18 17-15,0 0 16,35 18 0,1 36-1,16 17 16,-52-36-31,36 1 16,34-18 15,-34-35-31,-1-1 32,18-17-17,-53-17 1,-36 17-1,1 18 1,0 35 0,17 53-1,18 17 1,36 1 0,34-18-1,-17-53 1,-35 0-16</inkml:trace>
  <inkml:trace contextRef="#ctx0" brushRef="#br0" timeOffset="35347.631">23830 13970 0,'0'0'16,"0"-18"-16,0 1 0,0-1 15,-35-17 1,17 35-16,1 0 16,17 17-1,-18 1-15,0 0 0,-52 105 31,-89-17 16,141-88-15,195-54-1,-107 54-16,36 17 1,-35 1 15,-36-19-31</inkml:trace>
  <inkml:trace contextRef="#ctx0" brushRef="#br0" timeOffset="35888.459">24306 14041 0,'0'0'0,"0"-18"0,18 0 16,-18 1-16,0-1 15,-18-17 1,1 35-1,-1 0-15,-52 17 32,34 1-32,1 17 31,17 1-31,18-1 16,0 0 15,36-17-16,-1-18 1,18-53 0,-36 35-1,1-35 1,-18-35 0,0 18-1,-35-19 1,35 54-1,35 70 1,18 71 15,-18-53-31,1 18 32,-19-18-17</inkml:trace>
  <inkml:trace contextRef="#ctx0" brushRef="#br0" timeOffset="36124.308">24518 13882 0,'0'0'15,"18"0"-15,-1 0 16,1 17-1,0 1 1,-18 0-16,17 17 16,-17 0 15</inkml:trace>
  <inkml:trace contextRef="#ctx0" brushRef="#br0" timeOffset="36266.854">24518 13617 0,'0'0'15,"0"-17"-15,-18 17 16,36 17 0,0 18-1</inkml:trace>
  <inkml:trace contextRef="#ctx0" brushRef="#br0" timeOffset="36656.874">24747 13794 0,'18'0'15,"0"0"1,-1 17-1,1 1 1,-18 0 0,53 52-1,-53-52 1,17-1 0,1-34-1,-18-1-15,18-17 16,-1-36-1,1 36 1,-18-18 0,0 18 15,18 35 0,-18 17-31</inkml:trace>
  <inkml:trace contextRef="#ctx0" brushRef="#br0" timeOffset="37132.169">25665 13635 0,'0'-18'0,"0"36"0,0-53 16,0 17 0,-18 0-1,-17 18 1,-18 18 0,17 35-1,-16 17 1,34-17-1,36 0-15,-1-35 16,89 17 15,17-52-15,-87-1-16,34 0 16</inkml:trace>
  <inkml:trace contextRef="#ctx0" brushRef="#br0" timeOffset="37353.623">25806 13370 0,'0'0'0,"-18"0"0,18-17 16,18 52 15,-1-17-31,1 34 16,17 1-1,18 53 1,-53-71 0,35 18-1</inkml:trace>
  <inkml:trace contextRef="#ctx0" brushRef="#br0" timeOffset="38053.002">26211 13529 0,'0'0'0,"-17"-88"31,17 70-15,-18 18-16,0 0 31,18 18-15,-17-1-16,17 1 15,0 0 17,0-36-1,0 0-16,17 1 1,-17-1 0,-17 18-1,-1 0 1,1 18 0,-1 17-1,-17 18 1,35 18-1,17-54 1,1 1 0,0-1-16,34 1 31,-16-36-15,-19 1-16,1-18 31,-18-1-16,0-17 1,18 71 15,-1 17-15,1-35-16,0 36 16,-1-19-1,1 1 1,-1-36-1</inkml:trace>
  <inkml:trace contextRef="#ctx0" brushRef="#br0" timeOffset="38388.838">26494 13406 0,'0'0'16,"0"-36"-16,-18-17 31,0 53 0,1 18-15,-1 0-16,18 17 15,0-17 1,53 17 0,-35-18-1,52 1 1,-17 0-1,-53-1 1,-18 19 0,-34-1-1,-1 0 1,17-35 0</inkml:trace>
  <inkml:trace contextRef="#ctx0" brushRef="#br0" timeOffset="38723.443">26688 13317 0,'17'-53'32,"-17"36"-32,-17-1 31,-1 18-16,18 18-15,-18 35 16,18-18 0,53 36 15,-35-54-31,0 1 0,17-1 16,35 19 15,-105-1 0,17-17-15,-17-1-16,0-34 15</inkml:trace>
  <inkml:trace contextRef="#ctx0" brushRef="#br0" timeOffset="39115.931">27005 13212 0,'0'0'15,"-18"-18"1,36 0-1,0 18 1,52-35 0,-34 35-1,-36 35 1,-18 1 0,-35 34-1,35-35 1,1-17-1,34-18 1,54-18 15,-36 1-31,-17 17 0</inkml:trace>
  <inkml:trace contextRef="#ctx0" brushRef="#br0" timeOffset="39804.562">27323 12929 0,'-18'-17'0,"18"-1"15,-18 18-15,18-18 16,-17-17 0,34 53 15,-17-1-15,53 54-1,-35-53-15,0 17 16,34 71-1,-34-71 1,0 18 0,-18-35-1,0-36 32,0 0-47,0-17 31,17 17-31,1-35 16,17-17 0,18 52-1,0 18 1,-18 35 0,1 1-1,-36-1 1,0-17-1</inkml:trace>
  <inkml:trace contextRef="#ctx0" brushRef="#br0" timeOffset="40298.618">27728 12912 0,'0'0'16,"-17"-53"0,17 35-16,17 0 15,19 1 1,-1-1 0,53 1-1,-53 17 1,-17 17-1,-18 18 1,-35 18 15,17-17-31,-17-19 16,17 1 0,36-18-1,35 0 1,35 0 15,-35 0-15,35 0-1,-53 18 1,-35 17 0,-88 0 15,18-17-31,34-18 15</inkml:trace>
  <inkml:trace contextRef="#ctx0" brushRef="#br0" timeOffset="41152.787">28275 12577 0,'-18'-18'0,"1"18"16,-1 0-16,18-18 16,-17 1-1,17-1 1,17 18 0,36 0-1,-35 0 1,176 18 15,-177-18-31,36 17 16,-35 1-1,-36 70 17,-35-35-32,-35 53 31</inkml:trace>
  <inkml:trace contextRef="#ctx0" brushRef="#br0" timeOffset="46992.708">4163 13511 0,'-18'0'16,"36"0"-16,-36 18 15,36 53 17,-18-54-32,17 18 15,19 89 16,-19-106-31,36 105 32,-17-52-1,-36-89 16,0-53-16,17 36-15,-17 18-16,35-1 15,-17-17-15,35 17 32,0 18-17,-35 0 1,17 53-1,-18-18 1,-17 18 0,0-35-1,0 17 1</inkml:trace>
  <inkml:trace contextRef="#ctx0" brushRef="#br0" timeOffset="47552.879">4533 13652 0,'0'0'0,"-17"-17"16,34-18-1,-17 17 1,18 0-16,35 1 16,35-1-1,-35 36 1,-18 17 0,-17 0-1,-36 53 16,0-52-31,-17-1 32,35-17-17,0-36 1,18 0 0,35-17-1,-18 17 1,0 18-1,1 36 1,-19 17 0,-34-18-1,-54 18 1,-17-18 0,0-17-1,35-36 16,35 0-31</inkml:trace>
  <inkml:trace contextRef="#ctx0" brushRef="#br0" timeOffset="48576.863">4604 13106 0,'0'0'0,"-18"0"0,0-18 16,-52 0-1,52 18-15,-17 0 16,0 0-16,-89 18 16,-105 106 15,17 140 0,212-35 0,106-35 1,-53-123-17,0 0 1,70 52-1,-52-70 1,0-18 0,140-17-1,-87-1 1,87-52 15,-105 0-31,18-53 31,-54 35-31,1-88 32,-54 123-32,-17-70 31,-35-53-15,-18 53-1,-17-54 1,17 54-1,-106-70 1,35 87 0,19 71-1,-19 0 1,54 18 0,-1 17-1,18 0 1,53 0-1,-17 18 17</inkml:trace>
  <inkml:trace contextRef="#ctx0" brushRef="#br0" timeOffset="50591.582">27958 13176 0,'0'18'0,"0"0"15,-53 34 1,35-16-16,18-1 16,-18 0-16,1 36 15,17-54-15,0 36 16,-18 0-1,18-17 17,18-107 15,-18 36-47,17-18 15,-17-35 1,0-1-1,0 72 1,36-1 0,17 36 15,-18 17-31,71 53 31,-89-70-31,54 35 31,-53-36-31</inkml:trace>
  <inkml:trace contextRef="#ctx0" brushRef="#br0" timeOffset="50938.482">28028 13300 0,'-17'0'0,"34"0"0,-52-18 16,17 18 0,18 18 15,18-18-31,-18 35 16,18-17-16,17 70 31,0-35-16,36 88 1,-36-71 0,0 36-1,0-18 1,1-52 0,-1 17-1,-17-36 1,17 1-1</inkml:trace>
  <inkml:trace contextRef="#ctx0" brushRef="#br0" timeOffset="60231.427">14305 13723 0,'0'-18'141,"18"18"-141,-1 0 15,-17-17-15,18 17 16,0 0-1,-1-18 17,-34 53-1,-1-17-15,0 0-1,1-18 1,-1 0 15,0 0-15,1-18-1,17 0 17,17 1-17,1 17 1,-18-18-1,18 18-15,-1 0 32,1 0-32,-18 35 31,-18 1 0,1-36-15,17 17-1,-18-17 1,0 0 0,18-17-1,0-1 1,0 0 0,0 1-1,18 17 1,0-18-16,-1 18 15,1 18 1,-18 17 31,-18-17-47,1-1 31,-1-17-15,0 0-16,1 0 31,-1-17-15,18-1-1,18 0 1,-1 1 0,1 17-1,17 0 1,-17 17-1,0 1 1,-1-18 0,-34 18 15,17-1-31,-36 1 31,19-18-15,-1 0-1,0-18 1,1-17 0,17 17-1,17 1 1,1 17-16,17-18 16,1 18-1,-19 18 1,1-1-1,-18 1 17,-35-18-17</inkml:trace>
  <inkml:trace contextRef="#ctx0" brushRef="#br0" timeOffset="61240.718">14358 14058 0,'0'-17'15,"0"-1"-15,18 18 16,-18-18 0,0 36 15,0 0-15,0-1-16,0 1 15,0-1 1,-18 1-16,18 35 31,0-71 0</inkml:trace>
  <inkml:trace contextRef="#ctx0" brushRef="#br0" timeOffset="61495.34">14305 13970 0,'18'-18'0,"17"18"32,-17 0-32,-1 18 15,36 0 1,-17-1-1,16 1 1,-16 0 0,-19-1 15</inkml:trace>
  <inkml:trace contextRef="#ctx0" brushRef="#br0" timeOffset="61995.208">14340 13988 0,'0'17'32,"18"-17"-17,0 18-15,17 17 32,-17-17-32,-18-1 0,53 36 31,-18 0-16,0 0 1,0 18 0,1-36-1,-1-17 1,71-18 0,-53 0-1,70-53 1,-70 35-1,0 0 1,-35 18 0,-1 0-1</inkml:trace>
  <inkml:trace contextRef="#ctx0" brushRef="#br0" timeOffset="65030.092">17427 12312 0,'0'-18'46,"18"18"-30,-18 18 0,0 0-16,0 34 31,0 1 0,-18-35 0,36-18-15,17 0 0,36 18 15,-36-18-15,-17 0-1,-1 0 1</inkml:trace>
  <inkml:trace contextRef="#ctx0" brushRef="#br0" timeOffset="65292.95">17533 12418 0,'0'0'0,"-18"0"31,36 0-31,35-18 16,53-35 0,0 0 15,-36 36-31,-35-19 16,-17 36-16,17 0 31</inkml:trace>
  <inkml:trace contextRef="#ctx0" brushRef="#br0" timeOffset="66276.353">15381 14164 0,'0'0'0,"0"-18"16,-18 1 0,36-1-1,0 0-15,-1 18 16,36-35 0,-35 35-1,17 71 16,-35-54-15,0 19 0,0-19-16,18-17 15,17 0 17,0-17-17,-35-1-15</inkml:trace>
  <inkml:trace contextRef="#ctx0" brushRef="#br0" timeOffset="66456.757">15346 13952 0,'0'0'0,"-35"0"31,52 0 16</inkml:trace>
  <inkml:trace contextRef="#ctx0" brushRef="#br0" timeOffset="66947.497">15822 13970 0,'0'-18'16,"0"1"-1,0-1-15,0 0 16,-18 18 0,1 0-1,-1 18 1,1 0 0,-1-1-16,-17 19 31,52-36-16,54 0 1,-36 0 0,53 0-1,-35 0 1,-18 0 0,-35 17-1,-52 19 1,-19 16-1,0-34 1</inkml:trace>
  <inkml:trace contextRef="#ctx0" brushRef="#br0" timeOffset="67561.859">16510 13758 0,'18'0'0,"-18"-17"15,-18 34-15,36-52 0,-54-18 47,-69 53 0,69 88-16,72-17 1,52-89-1,-71-17-16,19 0 1,-36 17 0,0 0-1,0 36 17,35 0-1,0-1-16,0 1-15</inkml:trace>
  <inkml:trace contextRef="#ctx0" brushRef="#br0" timeOffset="68143.962">16880 13547 0,'0'-18'15,"0"0"-15,0 1 16,-17-1 0,-1 18-1,0 18 16,1-1-31,-1 1 16,1 35 0,17 17-1,17-52 1,36 17 0,18-52-1,-1-19 1,-17-34-1,-35 35 1,-36-54 0,-35 19-1,-17-18 17,52 70-32,0 0 31,36 54-16,35 17 1,0 35 0,0-35-1,0 0 1,-18-18 0,-35-17-16</inkml:trace>
  <inkml:trace contextRef="#ctx0" brushRef="#br0" timeOffset="68628.819">17339 13406 0,'-35'-36'31,"17"19"-16,0-19 1,1 19 0,-1 17-1,1 35 1,-1 18 0,18-35-1,0-1-15,0 1 16,0-1-1,18-17 1,-1 0 0,-17-17-1,35-1 1,-17 1 0,-18-1 15,18 18-16,-1 35 1,19 0 0,-1 1-1,0-19 1,0-34 0</inkml:trace>
  <inkml:trace contextRef="#ctx0" brushRef="#br0" timeOffset="68997.912">17551 13194 0,'0'0'15,"17"-18"-15,-17 1 32,-17 17-17,-1 0 1,18 17-1,-18 19 1,1-19 0,52 1-1,0-1 1,-17-17-16,0 0 16,17 18-1,-35 0 1,-35 35-1,17-36 1,0 1 0,1-36 15,17-17-15</inkml:trace>
  <inkml:trace contextRef="#ctx0" brushRef="#br0" timeOffset="69310.531">17727 13070 0,'0'-17'0,"0"34"0,18-34 15,-18-1 1,-18 36 0,-17-1-1,17 1 1,1 0-1,34-1 1,1 1 0,-1-18-16,19 18 15,34-18 17,-52 35-32,-36 0 31,-17 0-16,0 1-15</inkml:trace>
  <inkml:trace contextRef="#ctx0" brushRef="#br0" timeOffset="69483.997">17992 13088 0,'0'0'0,"17"-18"16,-34 18 15</inkml:trace>
  <inkml:trace contextRef="#ctx0" brushRef="#br0" timeOffset="73061.373">13741 15399 0,'-18'0'0,"0"0"15,1-18 1,17 0-1,0 1 1,17 17 0,1-18-1,-18 1-15,53 17 32,0 70 14,-53-35-46,-18 1 32,1-19-17,17 1 1,0-36 31,17 1-32,1-1 1,0 18-16,17-18 16,0 18-1,18 18 1,-35 17 0,-18 1-1,-18 34 1,-35-17-1,-17-18 1,34-17 0,-17-18-1,0-18 17,18 1-17,35-1 1,18 18-1</inkml:trace>
  <inkml:trace contextRef="#ctx0" brushRef="#br0" timeOffset="73479.817">13829 15240 0,'0'0'15,"0"-18"1,18 18-1,-1-17 1,36 17 0,-18 0-16,18 17 15,53 36 1,-18 0 0,-17 35-1,-71-17 1,-35 35-1,-54-18 1,19-17 0,35-71-1</inkml:trace>
  <inkml:trace contextRef="#ctx0" brushRef="#br0" timeOffset="75244.99">14746 15064 0,'-18'0'16,"18"17"31,18 1-32,0 0-15,-1 17 16,1 0-16,70 106 31,-35-53 0,-18 1-15,-35-72 0,18 18-16,-18-17 31</inkml:trace>
  <inkml:trace contextRef="#ctx0" brushRef="#br0" timeOffset="75584.543">14870 15099 0,'17'0'46,"1"18"-30,52 52 0,-52-52-1,35 35-15,0 35 32,-18-18-17,-17-34 1,-18-19-16,17 1 15,-17 0 1,-17-18 0</inkml:trace>
  <inkml:trace contextRef="#ctx0" brushRef="#br0" timeOffset="75912.377">14711 15381 0,'-35'18'16,"52"-36"31,1 18-32,88-53 1,-18 18 0,35-18-1,-70 18 1,0 17 0,-70 18 15,17 18-31</inkml:trace>
  <inkml:trace contextRef="#ctx0" brushRef="#br0" timeOffset="76247.681">14746 15505 0,'-18'17'15,"18"1"1,18-18 0,0 0-1,-1-18-15,54 1 16,17-19 0,18-17-1,-18 18 1,-17-18-1,-36 53 1,-35 18 15,-18-18-15,1 17-16</inkml:trace>
  <inkml:trace contextRef="#ctx0" brushRef="#br0" timeOffset="76847.224">15416 15081 0,'-17'0'47,"34"0"-31,1 0-1,0 0-15,-1 0 16,36 0-1,-35 0 1,-1 53 0,-34 53 31,-1-53-32,18-35 1,53-18-1,35-18 1,-52-17 0,-1 17-1</inkml:trace>
  <inkml:trace contextRef="#ctx0" brushRef="#br0" timeOffset="77055.692">15416 14940 0,'0'0'0,"-17"0"32,34 0-17,1 0 16,0 0-31</inkml:trace>
  <inkml:trace contextRef="#ctx0" brushRef="#br0" timeOffset="77986.494">16087 14922 0,'0'0'0,"0"-17"31,-18 17-15,0 0-1,-52-18 17,52 18-32,-52 53 31,52-35-15,0 52-1,36 1 1,0-53-1,-1-1 1,19 1 0,-1-18-1,18-35 17,-18-1-32,-17 1 15,-1-53 16,-17 0-15,-17-18 0,-19 18-1,36 52 1,-17 19 0,34 52-1,1 35 1,0-17-1,35 18 1,-18-18 0,53 17-1,-70-70 1,52 36 0,-17-19-1,-18-17 16,1-17-15,-36-1 0,0 0-1,-18 1-15</inkml:trace>
  <inkml:trace contextRef="#ctx0" brushRef="#br0" timeOffset="79814.393">15099 15752 0,'0'-18'31,"0"36"-15,0-1 0,18 1-16,-18 70 31,0-17-15,0-54-1,17 36 1</inkml:trace>
  <inkml:trace contextRef="#ctx0" brushRef="#br0" timeOffset="80099.759">15099 15769 0,'0'-35'31,"0"17"-15,35 18-1,18 36 1,18-19 0,-54 1-1,19-1-15,-1 19 16,-18-19-1,1 19 1,-18-19 0,-18 1-1</inkml:trace>
  <inkml:trace contextRef="#ctx0" brushRef="#br0" timeOffset="80547.862">15169 15752 0,'0'0'16,"0"-18"-16,-17 18 0,17 18 15,17-18 1,-17 17 0,36 36-1,17 18 1,-18-18-1,-17-18-15,17 18 16,18 35 0,-18-35-1,18 0 1,0 0 0,0-18-1,0 0 1,-18-35 15,36 18-15,-19-36-1,19 1 1,-36 17 0,-17-18-1</inkml:trace>
  <inkml:trace contextRef="#ctx0" brushRef="#br0" timeOffset="82731.869">16210 16034 0,'0'0'0,"18"-18"16,-18 0-1,17 18-15,1 0 16,0 0-16,-1 18 16,1 0-16,53 35 31,-71-36-31,17 54 31,-17-1 16,53-87-16,-35-19-31</inkml:trace>
  <inkml:trace contextRef="#ctx0" brushRef="#br0" timeOffset="82916.917">16140 15840 0,'0'0'0,"0"-18"0,-18 18 32,18-18-32,35 18 31,-17 0-31</inkml:trace>
  <inkml:trace contextRef="#ctx0" brushRef="#br0" timeOffset="83331.287">16633 15875 0,'0'0'15,"0"-18"1,-17 1 0,17-1-1,-18 18-15,1 0 16,-36 18 0,35 17-1,0-35 1,1 18-1,34 17 1,36-35 0,18 0-1,-18 0 1,17 0 0,-52 35-1,-18 18 1,-35 0-1,-18 0 1,35-53-16</inkml:trace>
  <inkml:trace contextRef="#ctx0" brushRef="#br0" timeOffset="83915.723">17445 15575 0,'-35'-35'31,"17"35"-31,18-18 0,-18 1 16,1-1 0,-1 0-16,0 1 15,1-1 1,-19 18 0,19 53 15,17 0-16,0 0 1,17-18 0,1 0-1,17-35 1,1-17 0,-19-1-1,1-35 1,0 18-1,-18 17 1,17 18 0,1 18-1,35 35 17,0-18-32,0-35 15,-18 0 1</inkml:trace>
  <inkml:trace contextRef="#ctx0" brushRef="#br0" timeOffset="84245.725">17868 15311 0,'-17'0'15,"17"-18"1,-18 18-16,36 0 47,-1 0-47,18 35 31,1 18-15,-1-18-1,-35-17 1,18 0-16</inkml:trace>
  <inkml:trace contextRef="#ctx0" brushRef="#br0" timeOffset="84418.489">17762 15099 0,'-17'0'16,"34"18"-1,1-1 1</inkml:trace>
  <inkml:trace contextRef="#ctx0" brushRef="#br0" timeOffset="85023.305">18221 15240 0,'0'-18'16,"-53"-17"15,35 35-31,1-18 16,-1 18-16,-17 0 16,35 36 15,0-1-31,17 36 31,1-36-15,17 0-1,1-35 1,-1-18 0,-17-17-1,-1-35 1,-17 17-1,-17 17-15,-36-69 16,17 52 0,-17-18-1,71 89 17,0-1-17,35 72 1,-18-36-16,71 52 31,-71-52-15,18-35-1,0 0 1,-18-71 0,-52 0-1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06.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17339 13670 0,'18'0'157,"-1"0"-157,36 0 15,-18 0-15,-17 0 16,35 0 0,-18 0-16,18 0 15,0 0 1,-35 0-1,35 0-15,105 0 32,-34 0-17,-1 0 1,-17 0 0,-53 0-16,71 0 31,-54 0-31,54 0 15,17 0 1,0 0 15,18 0-15,-54 0 0,72 0-1,-124 0 1,106 0-1,-54 0 1,-52 0 0,106 0-1,-71 0 1,53 0 0,-17 0-1,105 0 16,-158 0-31,105 0 32,-158 0-17,105 0 1,-88 0 0,1 0-1,52 0 1,-18 0-1,19 0 1,-1 0 0,35 0-1,18 0 1,-105 0 0,17 0-1,35 0 1,0 0-1,0 0 1,71 0 15,-36 0-15,-52 0 0,35 0-1,-89 0 1,89 0-1,53 35 1,-71-35 0,-35 0-1,124 0 1,-125 0 0,54 0-1,-35 0 1,17 0-1,-35 0 1,35 0 15,-17 0-15,17 0 0,53 0-1,-88 18 1,17-18-1,107 18 1,-71-18 0,-18 0-1,-53 0 1,89 0 15,-107 0-31,89 0 16,-53 0-1,0 0 17,-18 0-17,-17 0 1,0 0 0,52 0-1,-52 0 1,88 0-1,35 0 1,-106 0 0,71 0-1,-53 0 1,-18 0 0,18 0-1,-35 0 1,34 0 15,-34 0 0,0 0-15,-1 0 0,1 0-1,0 0 1,-1-18-1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09.5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17586 14482 0,'0'0'0,"18"0"31,-1 0 0,19 0-15,-1 0 0,35-18-16,19 18 15,157 0 17,72 0-1,-142 0 0,1 0-31,105 18 31,-176-18-15,123 17 0,-52 1-1,69 17 1,37-17-1,-107-18 1,-17 0 15,-18 0-31,-53 0 32,-17 0-32,70 0 31,-71 0-31,89 0 31,-88 0-31,87 0 31,-87 0-15,-36 0 0,36 0-1,70 0 1,-35 17-1,35 1 1,-71-18 0,36 35-1,18-17 17,-89-18-17,71 0 1,-36 0-1,-34 0-15,87 0 32,-35 0-17,18 0 1,-18 0 0,-17 0-1,17 0 1,-17 0-1,34 0 1,1 18 0,35-1-1,-105-17 1,122 35 15,-105-35-31,-35 0 16,35 0-1,17 0 17,72 0-17,-107 0 1,18 0 0,-36 0-1,1 0 16,0 0-15,-1 0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11.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17392 15258 0,'53'-18'63,"-36"18"-48,107-35 1,-89 35-16,247 0 31,336 0 0,-89 0 1,-159 0-1,-176 0 0,-105 0-15,-36-18-16,-36 18 15,18 0 1,107 0 0,-1 0-1,70 0 1,-105 0 0,106 0-1,-177 0 1,53 0-1,1 0 1,16 0 0,-87 0-1,53 0 1,34 0 15,-87 0-31,35 0 31,-35 0-31,17 0 32,0 0-17,18 0 1,18 0 0,-18 0-1,17 0 1,-35 18 15,-17-18 16,0 0-16,-1 17 94</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18.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17339 15981 0,'35'0'109,"18"0"-109,0 0 16,106 0 0,317 0 15,-211 0-15,35 35-1,-18-17 1,-106-18-1,-35 0 1,-53 0-16,-17 0 16,53 0-1,17 0 1,17 0 0,-17 0-1,18 0 1,18 0-1,-36 0 1,17 17 15,-52 1-15,-53-18 0,0 18-1,53-18 1,0 0-1,-36 0 1,19 0 0,-1 0-1,35 0 1,-87 0 0,140 0-1,-88 0 16,-17 0-15,-1 0 0,54 17-1,-36 1 1,18 0 0,-36-18-1,-17 0 1,0 0-1,-35 0 1,35 0 0,-18 0-1,0 0 1,-17 0 0,-1 0 15,1 0 0,0 0-15,-1 0-1,1 0 204,0 0-203,-1 0 15,1 0 63,17-18 124,-17 0-186,-18 1 77,0-1-78,0-17-15,0-1 0,0 19-1,0-1 1,0-17-1,0 17 126,-53 1-141,18 17 16,-106-53-1,88 53 1,17-18-16,-69 0 16,69 1-1,-70 17 1,36-18-1,-18 18 1,-18-17 0,35 17-1,-35 0 1,54 0 0,-19 17-1,18 1 1,0-1 15,36 1 0,-1-18 32,0 0-16,1 0-32,-19 18 1,19-1 0,-1 1-16,0 0 15,1-1 110,17 1-109,0 0-1,0-1 1,0 18 0,0-17-16,0 0 0,0 17 15,0-17 1,0 17-16,17 0 16,1-17-1,17-18 16,-17 0-15,17 0 0,18 0-1,0 0 1,-18 0 0,36 0-1,-18 17 1,-18 1-1,36 0 17,-36-18-32,53 35 15,18 0 1,-35-17 15,-19-18-31,-16 0 31,17 0-15,-36-18 0,1 18-1,0 0 1,-1-17 0,54-19-1,-18 36 16,-36-17-31,36 17 16,35 0 0,-17 0-1,-18 0 1,-35 0 46,-1-36-46,-17 19 0,0-1-1,0-17 1,0 17 0,0 1 15,18-19-16,-1 19 1,-17-19 15,0 1-15,0 18 0,-17-36-1,-1 35-15,1 18 16,-1-53 15,0 18-15,-17 0-1,17 35 1,-70-36 0,-18 19-1,18-1 1,-35 0-1,52 18 1,1 0 0,34 0-1,19 0 1,-19 0 0,-17 0-1,18 0 16,-18 0-15,36 0 0,-54 0-1,18 0 1,-70 36 0,70-1-1,0 0 1,35-17-1,-17-1 1,0 19 0,17-36-1,18 17 79,0 1-78,0 17-1,0-17-15,0 0 16,0-1 0,0 1-16,0 17 15,0-17 1,0 17-1,18 0 1,-1-17 0,36-18 15,-35 0-15,17 0-1,18 0 1,35 18-1,18 17 17,-53-18-17,-18-17 1,0 18-16,71 35 16,-17-18-1,87 36 1,-106-53-1,-17-18 1,0 0 15,-35 0-31,35 0 32,-36 0-32,36-53 15,18 35 16,-36 0-15,-17 1 0,0-1-1,-1 18 1,36-18 0,-18 18-1,1-17 1,-19-1-1,-17 0 1,18-52 0,-18 52-1,35-35 17,-35 36-32,0-19 15,0 1 16,0 18-15,0-1 0,0 0-1,-53-35 1,0 53 0,36-17-1,-1 17 1,-17-36-1,17 19 1,18-1 15,-35 1-31,17-19 16,1 36 0,-1 0 15,-53-35-16,36 17 1,-35 18 0,-36 0-1,35 0 1,-52 0 0,52 18-1,18 0 1,36-18-1,-19 0 1,1 0 0,17 0-1,-17 0 1,17 0 0,-34 0 15,16 0-16,-17 0 1,0 17 0,1 1-1,16 35 1,-17-36 0,36 19-1,-1-19 1,18 1 46,0 0-46,0-1 0,-18 1-1,18 0 16,0-1-15,0 18 0,0-17-1,0 35 1,36-35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2T04:45:38.6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17233 16845 0,'35'0'156,"54"0"-140,-36 0-1,-18 0 1,71 0 15,-71 0-31,177 0 31,-142 0-31,89 0 32,106 0-1,-54 0 16,-176 0-32,54 0 1,34 0 0,-17 0-1,17 0 1,-52 0 0,123 0-1,-176 0 1,105 0-1,-52 0 1,-36 0 0,124 35 15,-18-17-31,18 0 31,-89-1-31,-35-17 31,18 0-15,18 0 0,-1 0-1,1 0 1,35 0 0,53 36-1,-18-19 1,-18-17-1,-35 18 1,53-18 0,-88 0-1,36 0 1,-19 0 0,1 0-1,-1 0 16,18 0-15,1 0 0,-19 0-1,-17 0 1,18 0 0,17 0-1,0 0 1,36 0 15,-54 0-31,1 0 16,-36 0-1,18 0 1,-36 0 0,36 0-1,-35-18 1,17 18-1,-35-17 17,36 17-17,-1 0 1,-18 0 0,54 0-1,-36 0 1,-17 0-1,17 0 17,-17 0-17,-18-18 1,0 0 0,18 1-1,-1-1 48,-17-17-48,0 17 17,0 0-32,0 1 15,0-1 1,-17 1-1,-1-1-15,0-17 32,-52-1-17,34 36-15,-87 0 16,17 0 15,-35-53-15,18 36-1,-19 17-15,1 0 32,0-35-17,0 35 1,18 0 0,17 0-1,18 0 1,-54 0-1,72 0 1,17 0 0,-18 0-1,-17-36 1,0 36 0,-71-17-1,-52-1 16,17 0-15,52 18 0,19 0-1,-71 0 1,88 0 0,-35 0-1,70 0 1,1 0-1,17 0 1,0 0 0,0 0 15,-17 0-15,-1 0-1,53 0 1,-34 0-16,-54 0 31,70 0-15,-52 0-1,35 0 1,-35 0 0,18 0-1,-19 0 1,-16 36-1,52-36 1,0 0 0,-53 0 15,18 0-15,-18 0-16,18 0 31,-1 0-16,-16 0 1,34 0 0,18 0-1,-17 0 1,-1 0 0,0 35-1,19 0 1,16-17-1,1-1 1,17-17 0,1 0-1,-1 0 79,18 18-63,18 0-31,-1-18 16,1 0 15,17 0-15,36 0-1,-1 0 1,36 0 0,18 0-1,87 0 1,89 0 0,0 0-1,53 35 1,-36-35 15,-158 0-31,-35 0 16,264 0-1,-212 0 1,0 0 0,-17 0-1,-53 0 1,17 0-1,-70 0 1,0 0 0,18 0-1,52 0 1,-17 0 0,0 0-1,-18-18 1,-53 18 15,54 0-15,16 0-1,1 0 1,-53 0 0,-35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hyperlink" Target="https://github.com/soyuztechnologies/Nvidia_Ui5_Fiori_Feb1/blob/master/Day%202/CSS%20Inline/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CSS%20Internal/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2/CSS%20External/css/mystyle.css" TargetMode="External"/><Relationship Id="rId4" Type="http://schemas.openxmlformats.org/officeDocument/2006/relationships/hyperlink" Target="https://github.com/soyuztechnologies/Nvidia_Ui5_Fiori_Feb1/blob/master/Day%202/CSS%20External/index.htm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customXml" Target="../ink/ink9.xml"/><Relationship Id="rId3" Type="http://schemas.openxmlformats.org/officeDocument/2006/relationships/image" Target="../media/image2.png"/><Relationship Id="rId7" Type="http://schemas.openxmlformats.org/officeDocument/2006/relationships/customXml" Target="../ink/ink6.xml"/><Relationship Id="rId12" Type="http://schemas.openxmlformats.org/officeDocument/2006/relationships/image" Target="../media/image29.emf"/><Relationship Id="rId2" Type="http://schemas.openxmlformats.org/officeDocument/2006/relationships/image" Target="../media/image24.jpeg"/><Relationship Id="rId16"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26.emf"/><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28.emf"/><Relationship Id="rId4" Type="http://schemas.openxmlformats.org/officeDocument/2006/relationships/image" Target="../media/image25.png"/><Relationship Id="rId9" Type="http://schemas.openxmlformats.org/officeDocument/2006/relationships/customXml" Target="../ink/ink7.xml"/><Relationship Id="rId1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JS%20Basic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Table%20in%20HTML/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3.emf"/><Relationship Id="rId4" Type="http://schemas.openxmlformats.org/officeDocument/2006/relationships/customXml" Target="../ink/ink1.xml"/><Relationship Id="rId9"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E954A55-CE11-44FC-AFB7-F35E0FE5D60A}"/>
                  </a:ext>
                </a:extLst>
              </p14:cNvPr>
              <p14:cNvContentPartPr/>
              <p14:nvPr/>
            </p14:nvContentPartPr>
            <p14:xfrm>
              <a:off x="1384200" y="3619440"/>
              <a:ext cx="8903160" cy="2273760"/>
            </p14:xfrm>
          </p:contentPart>
        </mc:Choice>
        <mc:Fallback>
          <p:pic>
            <p:nvPicPr>
              <p:cNvPr id="4" name="Ink 3">
                <a:extLst>
                  <a:ext uri="{FF2B5EF4-FFF2-40B4-BE49-F238E27FC236}">
                    <a16:creationId xmlns:a16="http://schemas.microsoft.com/office/drawing/2014/main" id="{2E954A55-CE11-44FC-AFB7-F35E0FE5D60A}"/>
                  </a:ext>
                </a:extLst>
              </p:cNvPr>
              <p:cNvPicPr/>
              <p:nvPr/>
            </p:nvPicPr>
            <p:blipFill>
              <a:blip r:embed="rId5"/>
              <a:stretch>
                <a:fillRect/>
              </a:stretch>
            </p:blipFill>
            <p:spPr>
              <a:xfrm>
                <a:off x="1374840" y="3610080"/>
                <a:ext cx="8921880" cy="2292480"/>
              </a:xfrm>
              <a:prstGeom prst="rect">
                <a:avLst/>
              </a:prstGeom>
            </p:spPr>
          </p:pic>
        </mc:Fallback>
      </mc:AlternateContent>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D655A24-633F-4DCA-8ECC-27C5A1D562BC}"/>
                  </a:ext>
                </a:extLst>
              </p14:cNvPr>
              <p14:cNvContentPartPr/>
              <p14:nvPr/>
            </p14:nvContentPartPr>
            <p14:xfrm>
              <a:off x="6242040" y="4921200"/>
              <a:ext cx="2914920" cy="25920"/>
            </p14:xfrm>
          </p:contentPart>
        </mc:Choice>
        <mc:Fallback>
          <p:pic>
            <p:nvPicPr>
              <p:cNvPr id="3" name="Ink 2">
                <a:extLst>
                  <a:ext uri="{FF2B5EF4-FFF2-40B4-BE49-F238E27FC236}">
                    <a16:creationId xmlns:a16="http://schemas.microsoft.com/office/drawing/2014/main" id="{FD655A24-633F-4DCA-8ECC-27C5A1D562BC}"/>
                  </a:ext>
                </a:extLst>
              </p:cNvPr>
              <p:cNvPicPr/>
              <p:nvPr/>
            </p:nvPicPr>
            <p:blipFill>
              <a:blip r:embed="rId6"/>
              <a:stretch>
                <a:fillRect/>
              </a:stretch>
            </p:blipFill>
            <p:spPr>
              <a:xfrm>
                <a:off x="6226200" y="4857840"/>
                <a:ext cx="2946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7A85BDAF-AD04-4ED6-B096-3693B3D83F1F}"/>
                  </a:ext>
                </a:extLst>
              </p14:cNvPr>
              <p14:cNvContentPartPr/>
              <p14:nvPr/>
            </p14:nvContentPartPr>
            <p14:xfrm>
              <a:off x="6330960" y="5207040"/>
              <a:ext cx="2349720" cy="95400"/>
            </p14:xfrm>
          </p:contentPart>
        </mc:Choice>
        <mc:Fallback>
          <p:pic>
            <p:nvPicPr>
              <p:cNvPr id="4" name="Ink 3">
                <a:extLst>
                  <a:ext uri="{FF2B5EF4-FFF2-40B4-BE49-F238E27FC236}">
                    <a16:creationId xmlns:a16="http://schemas.microsoft.com/office/drawing/2014/main" id="{7A85BDAF-AD04-4ED6-B096-3693B3D83F1F}"/>
                  </a:ext>
                </a:extLst>
              </p:cNvPr>
              <p:cNvPicPr/>
              <p:nvPr/>
            </p:nvPicPr>
            <p:blipFill>
              <a:blip r:embed="rId8"/>
              <a:stretch>
                <a:fillRect/>
              </a:stretch>
            </p:blipFill>
            <p:spPr>
              <a:xfrm>
                <a:off x="6315120" y="5143680"/>
                <a:ext cx="23810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5A72866-A1D1-4F44-B0AC-750E54A9F7C3}"/>
                  </a:ext>
                </a:extLst>
              </p14:cNvPr>
              <p14:cNvContentPartPr/>
              <p14:nvPr/>
            </p14:nvContentPartPr>
            <p14:xfrm>
              <a:off x="6261120" y="5467320"/>
              <a:ext cx="1524240" cy="25920"/>
            </p14:xfrm>
          </p:contentPart>
        </mc:Choice>
        <mc:Fallback>
          <p:pic>
            <p:nvPicPr>
              <p:cNvPr id="10" name="Ink 9">
                <a:extLst>
                  <a:ext uri="{FF2B5EF4-FFF2-40B4-BE49-F238E27FC236}">
                    <a16:creationId xmlns:a16="http://schemas.microsoft.com/office/drawing/2014/main" id="{25A72866-A1D1-4F44-B0AC-750E54A9F7C3}"/>
                  </a:ext>
                </a:extLst>
              </p:cNvPr>
              <p:cNvPicPr/>
              <p:nvPr/>
            </p:nvPicPr>
            <p:blipFill>
              <a:blip r:embed="rId10"/>
              <a:stretch>
                <a:fillRect/>
              </a:stretch>
            </p:blipFill>
            <p:spPr>
              <a:xfrm>
                <a:off x="6245280" y="5403960"/>
                <a:ext cx="1555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081F4CEA-E1A5-44A9-9482-E7C9C2109F95}"/>
                  </a:ext>
                </a:extLst>
              </p14:cNvPr>
              <p14:cNvContentPartPr/>
              <p14:nvPr/>
            </p14:nvContentPartPr>
            <p14:xfrm>
              <a:off x="6242040" y="5638680"/>
              <a:ext cx="2019600" cy="261000"/>
            </p14:xfrm>
          </p:contentPart>
        </mc:Choice>
        <mc:Fallback>
          <p:pic>
            <p:nvPicPr>
              <p:cNvPr id="12" name="Ink 11">
                <a:extLst>
                  <a:ext uri="{FF2B5EF4-FFF2-40B4-BE49-F238E27FC236}">
                    <a16:creationId xmlns:a16="http://schemas.microsoft.com/office/drawing/2014/main" id="{081F4CEA-E1A5-44A9-9482-E7C9C2109F95}"/>
                  </a:ext>
                </a:extLst>
              </p:cNvPr>
              <p:cNvPicPr/>
              <p:nvPr/>
            </p:nvPicPr>
            <p:blipFill>
              <a:blip r:embed="rId12"/>
              <a:stretch>
                <a:fillRect/>
              </a:stretch>
            </p:blipFill>
            <p:spPr>
              <a:xfrm>
                <a:off x="6226200" y="5575320"/>
                <a:ext cx="20509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D653A1BE-C5AA-4D50-9338-ACDACB031331}"/>
                  </a:ext>
                </a:extLst>
              </p14:cNvPr>
              <p14:cNvContentPartPr/>
              <p14:nvPr/>
            </p14:nvContentPartPr>
            <p14:xfrm>
              <a:off x="6153120" y="5937120"/>
              <a:ext cx="2038680" cy="184680"/>
            </p14:xfrm>
          </p:contentPart>
        </mc:Choice>
        <mc:Fallback>
          <p:pic>
            <p:nvPicPr>
              <p:cNvPr id="14" name="Ink 13">
                <a:extLst>
                  <a:ext uri="{FF2B5EF4-FFF2-40B4-BE49-F238E27FC236}">
                    <a16:creationId xmlns:a16="http://schemas.microsoft.com/office/drawing/2014/main" id="{D653A1BE-C5AA-4D50-9338-ACDACB031331}"/>
                  </a:ext>
                </a:extLst>
              </p:cNvPr>
              <p:cNvPicPr/>
              <p:nvPr/>
            </p:nvPicPr>
            <p:blipFill>
              <a:blip r:embed="rId14"/>
              <a:stretch>
                <a:fillRect/>
              </a:stretch>
            </p:blipFill>
            <p:spPr>
              <a:xfrm>
                <a:off x="6137280" y="5873760"/>
                <a:ext cx="207000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454B462B-35B8-4371-8CF0-BFCB9461700D}"/>
                  </a:ext>
                </a:extLst>
              </p14:cNvPr>
              <p14:cNvContentPartPr/>
              <p14:nvPr/>
            </p14:nvContentPartPr>
            <p14:xfrm>
              <a:off x="6191280" y="6350040"/>
              <a:ext cx="4858200" cy="44640"/>
            </p14:xfrm>
          </p:contentPart>
        </mc:Choice>
        <mc:Fallback>
          <p:pic>
            <p:nvPicPr>
              <p:cNvPr id="16" name="Ink 15">
                <a:extLst>
                  <a:ext uri="{FF2B5EF4-FFF2-40B4-BE49-F238E27FC236}">
                    <a16:creationId xmlns:a16="http://schemas.microsoft.com/office/drawing/2014/main" id="{454B462B-35B8-4371-8CF0-BFCB9461700D}"/>
                  </a:ext>
                </a:extLst>
              </p:cNvPr>
              <p:cNvPicPr/>
              <p:nvPr/>
            </p:nvPicPr>
            <p:blipFill>
              <a:blip r:embed="rId16"/>
              <a:stretch>
                <a:fillRect/>
              </a:stretch>
            </p:blipFill>
            <p:spPr>
              <a:xfrm>
                <a:off x="6175440" y="6286680"/>
                <a:ext cx="4889520" cy="171360"/>
              </a:xfrm>
              <a:prstGeom prst="rect">
                <a:avLst/>
              </a:prstGeom>
            </p:spPr>
          </p:pic>
        </mc:Fallback>
      </mc:AlternateContent>
    </p:spTree>
    <p:extLst>
      <p:ext uri="{BB962C8B-B14F-4D97-AF65-F5344CB8AC3E}">
        <p14:creationId xmlns:p14="http://schemas.microsoft.com/office/powerpoint/2010/main" val="8949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buFont typeface="Arial" panose="020B0604020202020204" pitchFamily="34" charset="0"/>
              <a:buChar char="•"/>
            </a:pPr>
            <a:r>
              <a:rPr lang="en-US" dirty="0"/>
              <a:t>Variable in JavaScript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Multimedia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47464AD-78BC-43CA-A15A-17C17A6C97E1}"/>
                  </a:ext>
                </a:extLst>
              </p14:cNvPr>
              <p14:cNvContentPartPr/>
              <p14:nvPr/>
            </p14:nvContentPartPr>
            <p14:xfrm>
              <a:off x="1619280" y="3314520"/>
              <a:ext cx="470160" cy="64080"/>
            </p14:xfrm>
          </p:contentPart>
        </mc:Choice>
        <mc:Fallback>
          <p:pic>
            <p:nvPicPr>
              <p:cNvPr id="4" name="Ink 3">
                <a:extLst>
                  <a:ext uri="{FF2B5EF4-FFF2-40B4-BE49-F238E27FC236}">
                    <a16:creationId xmlns:a16="http://schemas.microsoft.com/office/drawing/2014/main" id="{247464AD-78BC-43CA-A15A-17C17A6C97E1}"/>
                  </a:ext>
                </a:extLst>
              </p:cNvPr>
              <p:cNvPicPr/>
              <p:nvPr/>
            </p:nvPicPr>
            <p:blipFill>
              <a:blip r:embed="rId5"/>
              <a:stretch>
                <a:fillRect/>
              </a:stretch>
            </p:blipFill>
            <p:spPr>
              <a:xfrm>
                <a:off x="1603440" y="3251160"/>
                <a:ext cx="5014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3BB25FC6-F5C4-42BC-B3E0-6F3D6AC9BE16}"/>
                  </a:ext>
                </a:extLst>
              </p14:cNvPr>
              <p14:cNvContentPartPr/>
              <p14:nvPr/>
            </p14:nvContentPartPr>
            <p14:xfrm>
              <a:off x="2279520" y="3321000"/>
              <a:ext cx="1194120" cy="45000"/>
            </p14:xfrm>
          </p:contentPart>
        </mc:Choice>
        <mc:Fallback>
          <p:pic>
            <p:nvPicPr>
              <p:cNvPr id="8" name="Ink 7">
                <a:extLst>
                  <a:ext uri="{FF2B5EF4-FFF2-40B4-BE49-F238E27FC236}">
                    <a16:creationId xmlns:a16="http://schemas.microsoft.com/office/drawing/2014/main" id="{3BB25FC6-F5C4-42BC-B3E0-6F3D6AC9BE16}"/>
                  </a:ext>
                </a:extLst>
              </p:cNvPr>
              <p:cNvPicPr/>
              <p:nvPr/>
            </p:nvPicPr>
            <p:blipFill>
              <a:blip r:embed="rId7"/>
              <a:stretch>
                <a:fillRect/>
              </a:stretch>
            </p:blipFill>
            <p:spPr>
              <a:xfrm>
                <a:off x="2263680" y="3257640"/>
                <a:ext cx="12254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B20E8E30-F705-4142-A7DC-D56895A7B05B}"/>
                  </a:ext>
                </a:extLst>
              </p14:cNvPr>
              <p14:cNvContentPartPr/>
              <p14:nvPr/>
            </p14:nvContentPartPr>
            <p14:xfrm>
              <a:off x="1193760" y="3232080"/>
              <a:ext cx="343440" cy="171720"/>
            </p14:xfrm>
          </p:contentPart>
        </mc:Choice>
        <mc:Fallback>
          <p:pic>
            <p:nvPicPr>
              <p:cNvPr id="9" name="Ink 8">
                <a:extLst>
                  <a:ext uri="{FF2B5EF4-FFF2-40B4-BE49-F238E27FC236}">
                    <a16:creationId xmlns:a16="http://schemas.microsoft.com/office/drawing/2014/main" id="{B20E8E30-F705-4142-A7DC-D56895A7B05B}"/>
                  </a:ext>
                </a:extLst>
              </p:cNvPr>
              <p:cNvPicPr/>
              <p:nvPr/>
            </p:nvPicPr>
            <p:blipFill>
              <a:blip r:embed="rId9"/>
              <a:stretch>
                <a:fillRect/>
              </a:stretch>
            </p:blipFill>
            <p:spPr>
              <a:xfrm>
                <a:off x="1177920" y="3168720"/>
                <a:ext cx="374760" cy="298440"/>
              </a:xfrm>
              <a:prstGeom prst="rect">
                <a:avLst/>
              </a:prstGeom>
            </p:spPr>
          </p:pic>
        </mc:Fallback>
      </mc:AlternateContent>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10637</TotalTime>
  <Words>1160</Words>
  <Application>Microsoft Office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(body)</vt:lpstr>
      <vt:lpstr>Calibri Light</vt:lpstr>
      <vt:lpstr>Consolas</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703</cp:revision>
  <dcterms:created xsi:type="dcterms:W3CDTF">2016-07-10T03:33:26Z</dcterms:created>
  <dcterms:modified xsi:type="dcterms:W3CDTF">2022-02-02T05:23:08Z</dcterms:modified>
</cp:coreProperties>
</file>